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7CD12F-4E7A-4E4D-AE3B-D6C416C0D9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FB751-CBC4-498E-814E-ED8E2DFB65B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A4EEF6-2882-478D-A192-6B9374B939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E72017-D12F-4F9F-ADE0-672DA233AC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41439E-7D7F-4979-B203-71B00C52C1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5C5C19-3FD6-4A53-98EA-396D85F8CA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0AF1A4-725C-4EEF-8058-D09D38564D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F5433-BAB1-4E69-87B7-F96F8FF7A7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4F6AB5-3E2C-4DB7-A898-658C10E2CF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B4F129-0A3B-4A68-BA82-392BE2C96F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98948CE9-D90A-4842-ABA2-C5F4EE2B0A4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860BEDC-5306-4374-93BE-77D627B004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Satire/Parody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Definition: work that imitates another work in order to ridicule, ironically comment on, or poke some affectionate fun at the work itself, the author, or the genre itself</a:t>
            </a:r>
          </a:p>
          <a:p>
            <a:pPr eaLnBrk="1" hangingPunct="1"/>
            <a:r>
              <a:rPr lang="en-US" dirty="0" smtClean="0"/>
              <a:t>Satire – Considered to be Darker in Nature</a:t>
            </a:r>
          </a:p>
          <a:p>
            <a:pPr eaLnBrk="1" hangingPunct="1"/>
            <a:r>
              <a:rPr lang="en-US" dirty="0" smtClean="0"/>
              <a:t>Parody – Considered to be Lighter (Comedic) in Nature</a:t>
            </a:r>
          </a:p>
          <a:p>
            <a:pPr eaLnBrk="1" hangingPunct="1"/>
            <a:r>
              <a:rPr lang="en-US" dirty="0" smtClean="0"/>
              <a:t>Other names:  Lampoon, Spoof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Satire/Parody </a:t>
            </a:r>
            <a:r>
              <a:rPr lang="en-US" dirty="0">
                <a:solidFill>
                  <a:schemeClr val="tx2">
                    <a:satMod val="200000"/>
                  </a:schemeClr>
                </a:solidFill>
              </a:rPr>
              <a:t>(cont.)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Examples of Satires </a:t>
            </a:r>
          </a:p>
          <a:p>
            <a:pPr lvl="1"/>
            <a:r>
              <a:rPr lang="en-US" i="1" dirty="0" smtClean="0"/>
              <a:t>Animal Farm </a:t>
            </a:r>
            <a:r>
              <a:rPr lang="en-US" dirty="0" smtClean="0"/>
              <a:t>(book)</a:t>
            </a:r>
          </a:p>
          <a:p>
            <a:pPr lvl="1"/>
            <a:r>
              <a:rPr lang="en-US" i="1" dirty="0" smtClean="0"/>
              <a:t>Donnie </a:t>
            </a:r>
            <a:r>
              <a:rPr lang="en-US" i="1" dirty="0" err="1" smtClean="0"/>
              <a:t>Darko</a:t>
            </a:r>
            <a:r>
              <a:rPr lang="en-US" i="1" dirty="0" smtClean="0"/>
              <a:t> </a:t>
            </a:r>
            <a:r>
              <a:rPr lang="en-US" dirty="0" smtClean="0"/>
              <a:t>(film)</a:t>
            </a:r>
          </a:p>
          <a:p>
            <a:pPr lvl="1"/>
            <a:r>
              <a:rPr lang="en-US" i="1" dirty="0" smtClean="0"/>
              <a:t>Saved! (film)</a:t>
            </a:r>
          </a:p>
          <a:p>
            <a:pPr lvl="1"/>
            <a:r>
              <a:rPr lang="en-US" i="1" dirty="0" smtClean="0"/>
              <a:t>The Royal </a:t>
            </a:r>
            <a:r>
              <a:rPr lang="en-US" i="1" dirty="0" err="1" smtClean="0"/>
              <a:t>Tennenbaums</a:t>
            </a:r>
            <a:r>
              <a:rPr lang="en-US" i="1" dirty="0" smtClean="0"/>
              <a:t> </a:t>
            </a:r>
            <a:r>
              <a:rPr lang="en-US" dirty="0" smtClean="0"/>
              <a:t>(film)</a:t>
            </a:r>
            <a:endParaRPr lang="en-US" i="1" dirty="0" smtClean="0"/>
          </a:p>
          <a:p>
            <a:pPr eaLnBrk="1" hangingPunct="1"/>
            <a:r>
              <a:rPr lang="en-US" dirty="0" smtClean="0"/>
              <a:t>Examples of Parodies (Film and TV)</a:t>
            </a:r>
          </a:p>
          <a:p>
            <a:pPr lvl="1" eaLnBrk="1" hangingPunct="1"/>
            <a:r>
              <a:rPr lang="en-US" dirty="0" smtClean="0"/>
              <a:t>National Lampoon (I.e. Vegas Vacation, Christmas Vacation)</a:t>
            </a:r>
          </a:p>
          <a:p>
            <a:pPr lvl="1" eaLnBrk="1" hangingPunct="1"/>
            <a:r>
              <a:rPr lang="en-US" dirty="0" smtClean="0"/>
              <a:t>Not Another Teen Movie, Scary Movie (1-4)</a:t>
            </a:r>
          </a:p>
          <a:p>
            <a:pPr lvl="1" eaLnBrk="1" hangingPunct="1"/>
            <a:r>
              <a:rPr lang="en-US" dirty="0" smtClean="0"/>
              <a:t>Austin Powers</a:t>
            </a:r>
          </a:p>
          <a:p>
            <a:pPr lvl="1" eaLnBrk="1" hangingPunct="1"/>
            <a:r>
              <a:rPr lang="en-US" dirty="0" smtClean="0"/>
              <a:t>The Daily Show with Jon Stewart (TV)</a:t>
            </a:r>
          </a:p>
          <a:p>
            <a:pPr lvl="1" eaLnBrk="1" hangingPunct="1"/>
            <a:r>
              <a:rPr lang="en-US" dirty="0" smtClean="0"/>
              <a:t>The Colbert Report (TV)</a:t>
            </a:r>
          </a:p>
          <a:p>
            <a:pPr lvl="1" eaLnBrk="1" hangingPunct="1"/>
            <a:r>
              <a:rPr lang="en-US" dirty="0" smtClean="0"/>
              <a:t>Family Guy (TV)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462</TotalTime>
  <Words>138</Words>
  <Application>Microsoft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Satire/Parody</vt:lpstr>
      <vt:lpstr>Satire/Parody (cont.)</vt:lpstr>
    </vt:vector>
  </TitlesOfParts>
  <Company>Topeka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Edgar Allan Poe</dc:title>
  <dc:creator>TPS</dc:creator>
  <cp:lastModifiedBy>TPS</cp:lastModifiedBy>
  <cp:revision>45</cp:revision>
  <dcterms:created xsi:type="dcterms:W3CDTF">2007-10-30T14:45:29Z</dcterms:created>
  <dcterms:modified xsi:type="dcterms:W3CDTF">2009-01-22T19:57:15Z</dcterms:modified>
</cp:coreProperties>
</file>